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ontserrat Bold" panose="00000800000000000000" pitchFamily="2" charset="-120"/>
      <p:bold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Source Sans 3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2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0792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646402"/>
            <a:ext cx="7416403" cy="210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Labyrinth Navigator: A 3D WebGL Game Experience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5120402"/>
            <a:ext cx="7416403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Built with JavaScript &amp; Three.js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370415"/>
            <a:ext cx="7416403" cy="1402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0"/>
              </a:lnSpc>
              <a:buNone/>
            </a:pPr>
            <a:r>
              <a:rPr lang="en-US" sz="88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Thank You!</a:t>
            </a:r>
            <a:endParaRPr lang="en-US" sz="8800" dirty="0"/>
          </a:p>
        </p:txBody>
      </p:sp>
      <p:sp>
        <p:nvSpPr>
          <p:cNvPr id="4" name="Text 1"/>
          <p:cNvSpPr/>
          <p:nvPr/>
        </p:nvSpPr>
        <p:spPr>
          <a:xfrm>
            <a:off x="6350198" y="4142899"/>
            <a:ext cx="4120158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Questions &amp; Discussion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350198" y="4933712"/>
            <a:ext cx="7416403" cy="92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Open floor for questions regarding code architecture, design decisions, or graphics implementation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E74D2-E456-CEAF-CC38-A9F46975655D}"/>
              </a:ext>
            </a:extLst>
          </p:cNvPr>
          <p:cNvSpPr/>
          <p:nvPr/>
        </p:nvSpPr>
        <p:spPr>
          <a:xfrm>
            <a:off x="12868507" y="7705493"/>
            <a:ext cx="1650381" cy="434897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1529" y="802124"/>
            <a:ext cx="7316152" cy="650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Game Concept &amp; Objective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801529" y="2002393"/>
            <a:ext cx="4875728" cy="1374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first-person survival puzzle where players must escape a "breathing" labyrinth before time expires. The maze challenges spatial reasoning while immersing players in atmospheric tension.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01529" y="3582948"/>
            <a:ext cx="4875728" cy="1030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Theme:</a:t>
            </a: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"Shadow Passage" – An experience focused on atmosphere, dynamic lighting, and psychological tension.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6243518" y="2053828"/>
            <a:ext cx="3681889" cy="2615327"/>
          </a:xfrm>
          <a:prstGeom prst="roundRect">
            <a:avLst>
              <a:gd name="adj" fmla="val 1314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472476" y="2282785"/>
            <a:ext cx="686991" cy="686991"/>
          </a:xfrm>
          <a:prstGeom prst="roundRect">
            <a:avLst>
              <a:gd name="adj" fmla="val 133088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61428" y="2471618"/>
            <a:ext cx="309086" cy="30908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472476" y="3198733"/>
            <a:ext cx="2602468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Explore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72476" y="3752969"/>
            <a:ext cx="3223974" cy="687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Navigate a procedurally built 3D maze with dynamic pathways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10154364" y="2053828"/>
            <a:ext cx="3682008" cy="2615327"/>
          </a:xfrm>
          <a:prstGeom prst="roundRect">
            <a:avLst>
              <a:gd name="adj" fmla="val 1314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10383322" y="2282785"/>
            <a:ext cx="686991" cy="686991"/>
          </a:xfrm>
          <a:prstGeom prst="roundRect">
            <a:avLst>
              <a:gd name="adj" fmla="val 133088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72274" y="2471618"/>
            <a:ext cx="309086" cy="30908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0383322" y="3198733"/>
            <a:ext cx="2602468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Collect</a:t>
            </a:r>
            <a:endParaRPr lang="en-US" sz="2000" dirty="0"/>
          </a:p>
        </p:txBody>
      </p:sp>
      <p:sp>
        <p:nvSpPr>
          <p:cNvPr id="14" name="Text 10"/>
          <p:cNvSpPr/>
          <p:nvPr/>
        </p:nvSpPr>
        <p:spPr>
          <a:xfrm>
            <a:off x="10383322" y="3752969"/>
            <a:ext cx="3224093" cy="687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Find the Green Crystal Key to unlock the exit portal</a:t>
            </a:r>
            <a:endParaRPr lang="en-US" sz="1800" dirty="0"/>
          </a:p>
        </p:txBody>
      </p:sp>
      <p:sp>
        <p:nvSpPr>
          <p:cNvPr id="15" name="Shape 11"/>
          <p:cNvSpPr/>
          <p:nvPr/>
        </p:nvSpPr>
        <p:spPr>
          <a:xfrm>
            <a:off x="6243518" y="4898112"/>
            <a:ext cx="7592854" cy="2271713"/>
          </a:xfrm>
          <a:prstGeom prst="roundRect">
            <a:avLst>
              <a:gd name="adj" fmla="val 1512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2"/>
          <p:cNvSpPr/>
          <p:nvPr/>
        </p:nvSpPr>
        <p:spPr>
          <a:xfrm>
            <a:off x="6472476" y="5127069"/>
            <a:ext cx="686991" cy="686991"/>
          </a:xfrm>
          <a:prstGeom prst="roundRect">
            <a:avLst>
              <a:gd name="adj" fmla="val 133088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61428" y="5315903"/>
            <a:ext cx="309086" cy="309086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6472476" y="6043017"/>
            <a:ext cx="2602468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Escape</a:t>
            </a:r>
            <a:endParaRPr lang="en-US" sz="2000" dirty="0"/>
          </a:p>
        </p:txBody>
      </p:sp>
      <p:sp>
        <p:nvSpPr>
          <p:cNvPr id="19" name="Text 14"/>
          <p:cNvSpPr/>
          <p:nvPr/>
        </p:nvSpPr>
        <p:spPr>
          <a:xfrm>
            <a:off x="6472476" y="6597253"/>
            <a:ext cx="7134939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Reach the Portal to advance to the next level</a:t>
            </a:r>
            <a:endParaRPr lang="en-US" sz="1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4CB762-A490-C0DF-8EB7-6ED2857E0D46}"/>
              </a:ext>
            </a:extLst>
          </p:cNvPr>
          <p:cNvSpPr/>
          <p:nvPr/>
        </p:nvSpPr>
        <p:spPr>
          <a:xfrm>
            <a:off x="12868507" y="7705493"/>
            <a:ext cx="1650381" cy="434897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5396" y="648414"/>
            <a:ext cx="3500438" cy="437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Tech Stack &amp; Tools</a:t>
            </a:r>
            <a:endParaRPr lang="en-US" sz="2750" dirty="0"/>
          </a:p>
        </p:txBody>
      </p:sp>
      <p:sp>
        <p:nvSpPr>
          <p:cNvPr id="4" name="Shape 1"/>
          <p:cNvSpPr/>
          <p:nvPr/>
        </p:nvSpPr>
        <p:spPr>
          <a:xfrm>
            <a:off x="6025396" y="1547932"/>
            <a:ext cx="8066008" cy="1335167"/>
          </a:xfrm>
          <a:prstGeom prst="roundRect">
            <a:avLst>
              <a:gd name="adj" fmla="val 8218"/>
            </a:avLst>
          </a:prstGeom>
          <a:solidFill>
            <a:srgbClr val="1112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025396" y="1525072"/>
            <a:ext cx="8066008" cy="91440"/>
          </a:xfrm>
          <a:prstGeom prst="roundRect">
            <a:avLst>
              <a:gd name="adj" fmla="val 2526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827419" y="1316950"/>
            <a:ext cx="461963" cy="461963"/>
          </a:xfrm>
          <a:prstGeom prst="roundRect">
            <a:avLst>
              <a:gd name="adj" fmla="val 19793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9966008" y="1432441"/>
            <a:ext cx="184785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202204" y="1932980"/>
            <a:ext cx="1750219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Three.js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202204" y="2244090"/>
            <a:ext cx="7712392" cy="462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Powers the 3D rendering engine, scene graph management, and camera systems. Handles WebGL abstractions for cross-browser compatibility.</a:t>
            </a: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6025396" y="3268028"/>
            <a:ext cx="8066008" cy="1335167"/>
          </a:xfrm>
          <a:prstGeom prst="roundRect">
            <a:avLst>
              <a:gd name="adj" fmla="val 8218"/>
            </a:avLst>
          </a:prstGeom>
          <a:solidFill>
            <a:srgbClr val="1112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025396" y="3245168"/>
            <a:ext cx="8066008" cy="91440"/>
          </a:xfrm>
          <a:prstGeom prst="roundRect">
            <a:avLst>
              <a:gd name="adj" fmla="val 2526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9827419" y="3037046"/>
            <a:ext cx="461963" cy="461963"/>
          </a:xfrm>
          <a:prstGeom prst="roundRect">
            <a:avLst>
              <a:gd name="adj" fmla="val 19793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966008" y="3152537"/>
            <a:ext cx="184785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6202204" y="3653076"/>
            <a:ext cx="1750219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JavaScript (ES6)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6202204" y="3964186"/>
            <a:ext cx="7712392" cy="462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Modular architecture using Imports/Exports keeps code maintainable and scalable. Leverages modern syntax for cleaner development.</a:t>
            </a: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6025396" y="4988123"/>
            <a:ext cx="8066008" cy="1104067"/>
          </a:xfrm>
          <a:prstGeom prst="roundRect">
            <a:avLst>
              <a:gd name="adj" fmla="val 9939"/>
            </a:avLst>
          </a:prstGeom>
          <a:solidFill>
            <a:srgbClr val="1112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6025396" y="4965263"/>
            <a:ext cx="8066008" cy="91440"/>
          </a:xfrm>
          <a:prstGeom prst="roundRect">
            <a:avLst>
              <a:gd name="adj" fmla="val 2526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9827419" y="4757142"/>
            <a:ext cx="461963" cy="461963"/>
          </a:xfrm>
          <a:prstGeom prst="roundRect">
            <a:avLst>
              <a:gd name="adj" fmla="val 19793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9966008" y="4872633"/>
            <a:ext cx="184785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1450" dirty="0"/>
          </a:p>
        </p:txBody>
      </p:sp>
      <p:sp>
        <p:nvSpPr>
          <p:cNvPr id="20" name="Text 17"/>
          <p:cNvSpPr/>
          <p:nvPr/>
        </p:nvSpPr>
        <p:spPr>
          <a:xfrm>
            <a:off x="6202204" y="5373172"/>
            <a:ext cx="1750219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Tailwind CSS</a:t>
            </a:r>
            <a:endParaRPr lang="en-US" sz="1350" dirty="0"/>
          </a:p>
        </p:txBody>
      </p:sp>
      <p:sp>
        <p:nvSpPr>
          <p:cNvPr id="21" name="Text 18"/>
          <p:cNvSpPr/>
          <p:nvPr/>
        </p:nvSpPr>
        <p:spPr>
          <a:xfrm>
            <a:off x="6202204" y="5684282"/>
            <a:ext cx="7712392" cy="231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Creates "Glassmorphism" UI overlays for Start Screen, Timer, and Win/Loss states with minimal custom CSS.</a:t>
            </a:r>
            <a:endParaRPr lang="en-US" sz="1200" dirty="0"/>
          </a:p>
        </p:txBody>
      </p:sp>
      <p:sp>
        <p:nvSpPr>
          <p:cNvPr id="22" name="Shape 19"/>
          <p:cNvSpPr/>
          <p:nvPr/>
        </p:nvSpPr>
        <p:spPr>
          <a:xfrm>
            <a:off x="6025396" y="6477119"/>
            <a:ext cx="8066008" cy="1104067"/>
          </a:xfrm>
          <a:prstGeom prst="roundRect">
            <a:avLst>
              <a:gd name="adj" fmla="val 9939"/>
            </a:avLst>
          </a:prstGeom>
          <a:solidFill>
            <a:srgbClr val="1112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0"/>
          <p:cNvSpPr/>
          <p:nvPr/>
        </p:nvSpPr>
        <p:spPr>
          <a:xfrm>
            <a:off x="6025396" y="6454259"/>
            <a:ext cx="8066008" cy="91440"/>
          </a:xfrm>
          <a:prstGeom prst="roundRect">
            <a:avLst>
              <a:gd name="adj" fmla="val 2526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1"/>
          <p:cNvSpPr/>
          <p:nvPr/>
        </p:nvSpPr>
        <p:spPr>
          <a:xfrm>
            <a:off x="9827419" y="6246138"/>
            <a:ext cx="461963" cy="461963"/>
          </a:xfrm>
          <a:prstGeom prst="roundRect">
            <a:avLst>
              <a:gd name="adj" fmla="val 19793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9966008" y="6361628"/>
            <a:ext cx="184785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1450" dirty="0"/>
          </a:p>
        </p:txBody>
      </p:sp>
      <p:sp>
        <p:nvSpPr>
          <p:cNvPr id="26" name="Text 23"/>
          <p:cNvSpPr/>
          <p:nvPr/>
        </p:nvSpPr>
        <p:spPr>
          <a:xfrm>
            <a:off x="6202204" y="6862167"/>
            <a:ext cx="1750219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HTML5 Audio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6202204" y="7173278"/>
            <a:ext cx="7712392" cy="231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Implements spatial audio system for immersive 3D sound effects that respond to player position and actions.</a:t>
            </a:r>
            <a:endParaRPr lang="en-US" sz="12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74D805A-281F-DC73-0E54-A4FA66A18A7E}"/>
              </a:ext>
            </a:extLst>
          </p:cNvPr>
          <p:cNvSpPr/>
          <p:nvPr/>
        </p:nvSpPr>
        <p:spPr>
          <a:xfrm>
            <a:off x="12868507" y="7705493"/>
            <a:ext cx="1650381" cy="434897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353" y="579834"/>
            <a:ext cx="7834313" cy="590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Graphics &amp; Lighting Techniques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7353" y="1741527"/>
            <a:ext cx="207764" cy="20776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27353" y="2045851"/>
            <a:ext cx="7018496" cy="2286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27353" y="2195393"/>
            <a:ext cx="2361486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Dynamic Lighting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27353" y="2698194"/>
            <a:ext cx="7018496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SpotLight attached to camera simulates a flashlight moving with the player, creating realistic shadow casting and atmospheric depth.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7353" y="3710940"/>
            <a:ext cx="207764" cy="207764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727353" y="4015264"/>
            <a:ext cx="7018496" cy="2286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727353" y="4164806"/>
            <a:ext cx="2361486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Texture Mapping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727353" y="4667607"/>
            <a:ext cx="7018496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UV wrapping (THREE.RepeatWrapping) ensures brick and floor textures tile seamlessly without distortion or stretching artifacts.</a:t>
            </a:r>
            <a:endParaRPr lang="en-US" sz="16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7353" y="5680353"/>
            <a:ext cx="207764" cy="207764"/>
          </a:xfrm>
          <a:prstGeom prst="rect">
            <a:avLst/>
          </a:prstGeom>
        </p:spPr>
      </p:pic>
      <p:sp>
        <p:nvSpPr>
          <p:cNvPr id="12" name="Shape 7"/>
          <p:cNvSpPr/>
          <p:nvPr/>
        </p:nvSpPr>
        <p:spPr>
          <a:xfrm>
            <a:off x="727353" y="5984677"/>
            <a:ext cx="7018496" cy="2286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8"/>
          <p:cNvSpPr/>
          <p:nvPr/>
        </p:nvSpPr>
        <p:spPr>
          <a:xfrm>
            <a:off x="727353" y="6134219"/>
            <a:ext cx="2361486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Visual Feedback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727353" y="6637020"/>
            <a:ext cx="7018496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Emissive materials on Keys and Portals create glowing effects visible in the dark maze, guiding player navigation.</a:t>
            </a:r>
            <a:endParaRPr lang="en-US" sz="160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60437" y="1715572"/>
            <a:ext cx="5650230" cy="565023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13A2A5-EA55-0A46-FBD9-FB3BB4AFF971}"/>
              </a:ext>
            </a:extLst>
          </p:cNvPr>
          <p:cNvSpPr/>
          <p:nvPr/>
        </p:nvSpPr>
        <p:spPr>
          <a:xfrm>
            <a:off x="12868507" y="7705493"/>
            <a:ext cx="1650381" cy="434897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817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8907" y="3393758"/>
            <a:ext cx="5425797" cy="632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System Architecture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78907" y="4582239"/>
            <a:ext cx="3034665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Modular Design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778907" y="5184100"/>
            <a:ext cx="6264831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project is organized into distinct files for better maintainability and scalability: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78907" y="6051828"/>
            <a:ext cx="6264831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main.js:</a:t>
            </a: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 "Brain" – Game Loop, State Management, Core Logic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78907" y="6797159"/>
            <a:ext cx="6264831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maze.js:</a:t>
            </a: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 "Builder" – Generates walls from text data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78907" y="7208758"/>
            <a:ext cx="6264831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player.js:</a:t>
            </a: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 "Controller" – Input handling &amp; physics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4283" y="4582239"/>
            <a:ext cx="3034665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Game Loop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7594283" y="5184100"/>
            <a:ext cx="6264831" cy="10164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Uses </a:t>
            </a:r>
            <a:r>
              <a:rPr lang="en-US" sz="1750" dirty="0">
                <a:solidFill>
                  <a:srgbClr val="E2E6E9"/>
                </a:solidFill>
                <a:highlight>
                  <a:srgbClr val="1E1F2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requestAnimationFrame</a:t>
            </a: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to update physics, animations, and rendering at 60 FPS. This ensures smooth gameplay and responsive controls across different devices and browsers.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4283" y="6400800"/>
            <a:ext cx="6264831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loop handles collision detection, camera updates, audio positioning, and UI state changes in a synchronized manner.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C7D550-5640-2039-B8A6-FA02D615DE3C}"/>
              </a:ext>
            </a:extLst>
          </p:cNvPr>
          <p:cNvSpPr/>
          <p:nvPr/>
        </p:nvSpPr>
        <p:spPr>
          <a:xfrm>
            <a:off x="12868507" y="7705493"/>
            <a:ext cx="1650381" cy="434897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027" y="1270397"/>
            <a:ext cx="7352943" cy="636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Level Generation Algorithm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027" y="2242780"/>
            <a:ext cx="1120021" cy="15721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28004" y="2466737"/>
            <a:ext cx="2545556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Text-to-3D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128004" y="2919174"/>
            <a:ext cx="6231969" cy="671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Levels are designed as simple ASCII arrays – 2D grids of characters representing walls, keys, exits, and spawn points.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027" y="3814882"/>
            <a:ext cx="1120021" cy="15721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28004" y="4038838"/>
            <a:ext cx="2545556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Parsing Logic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128004" y="4491276"/>
            <a:ext cx="6231969" cy="671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engine reads the grid (W, K, E, S) and instantiates 3D meshes at correct world coordinates with proper scaling.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027" y="5386983"/>
            <a:ext cx="1120021" cy="15721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28004" y="5610939"/>
            <a:ext cx="2545556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Scalability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128004" y="6063377"/>
            <a:ext cx="6231969" cy="671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system allows for creating new levels effortlessly by typing new text arrays in constants.js – no modeling software required.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590" y="589121"/>
            <a:ext cx="6244471" cy="586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Technical Challenges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7303770" y="1588532"/>
            <a:ext cx="22860" cy="6051947"/>
          </a:xfrm>
          <a:prstGeom prst="roundRect">
            <a:avLst>
              <a:gd name="adj" fmla="val 135479"/>
            </a:avLst>
          </a:prstGeom>
          <a:solidFill>
            <a:srgbClr val="494A4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99730" y="1588532"/>
            <a:ext cx="6592610" cy="2811899"/>
          </a:xfrm>
          <a:prstGeom prst="roundRect">
            <a:avLst>
              <a:gd name="adj" fmla="val 1101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682246" y="1794986"/>
            <a:ext cx="3403640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Problem 1: Height Collisions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906185" y="2212062"/>
            <a:ext cx="6179701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player (height 1.8 units) couldn't interact with the floating key positioned at height 3.0 units. Traditional 3D distance calculations failed because they factored in vertical separation.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06185" y="3264932"/>
            <a:ext cx="6179701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Solution:</a:t>
            </a: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Implemented a </a:t>
            </a:r>
            <a:r>
              <a:rPr lang="en-US" sz="1600" dirty="0">
                <a:solidFill>
                  <a:srgbClr val="E2E6E9"/>
                </a:solidFill>
                <a:highlight>
                  <a:srgbClr val="1D1F22"/>
                </a:highlight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"Flat Distance" check</a:t>
            </a: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that calculates the hypotenuse of X and Z coordinates only, ignoring height differences. This allows vertical collection zones.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338060" y="4813340"/>
            <a:ext cx="6592610" cy="2827139"/>
          </a:xfrm>
          <a:prstGeom prst="rect">
            <a:avLst/>
          </a:prstGeom>
          <a:solidFill>
            <a:srgbClr val="3031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544514" y="5019794"/>
            <a:ext cx="3322558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Problem 2: Level Switching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544514" y="5436870"/>
            <a:ext cx="6179701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Old levels would persist as "ghost objects" when loading a new map, causing memory leaks and visual artifacts. Objects remained in the scene graph despite level transitions.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544514" y="6489740"/>
            <a:ext cx="6179701" cy="944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Solution:</a:t>
            </a: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Built a </a:t>
            </a:r>
            <a:r>
              <a:rPr lang="en-US" sz="1600" dirty="0">
                <a:solidFill>
                  <a:srgbClr val="E2E6E9"/>
                </a:solidFill>
                <a:highlight>
                  <a:srgbClr val="1E1F2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clearLevel()</a:t>
            </a: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utility function that tracks and properly disposes of all meshes, geometries, materials, and colliders before building the next stage.</a:t>
            </a:r>
            <a:endParaRPr lang="en-US" sz="16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A5F4091-2B66-554F-0A92-A43540F56EEC}"/>
              </a:ext>
            </a:extLst>
          </p:cNvPr>
          <p:cNvSpPr/>
          <p:nvPr/>
        </p:nvSpPr>
        <p:spPr>
          <a:xfrm>
            <a:off x="12868507" y="7705493"/>
            <a:ext cx="1650381" cy="434897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332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1293" y="3578900"/>
            <a:ext cx="5929670" cy="666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Live Gameplay Demo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821293" y="4597360"/>
            <a:ext cx="527923" cy="527923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25294" y="4661356"/>
            <a:ext cx="319921" cy="399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83769" y="4677966"/>
            <a:ext cx="2666524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Flashlight Effect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583769" y="5152072"/>
            <a:ext cx="558474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Dynamic spotlight illuminating brick textures with realistic shadow casting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7461766" y="4597360"/>
            <a:ext cx="527923" cy="527923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565767" y="4661356"/>
            <a:ext cx="319921" cy="399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8224242" y="4677966"/>
            <a:ext cx="2666524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Collection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8224242" y="5152072"/>
            <a:ext cx="558486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Audio feedback and visual effects trigger when successfully collecting the key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21293" y="6325195"/>
            <a:ext cx="527923" cy="527923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25294" y="6389191"/>
            <a:ext cx="319921" cy="399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583769" y="6405801"/>
            <a:ext cx="2666524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Level Transition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583769" y="6879908"/>
            <a:ext cx="558474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Seamless progression from Level 1 to Level 2 with proper cleanup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7461766" y="6325195"/>
            <a:ext cx="527923" cy="527923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7565767" y="6389191"/>
            <a:ext cx="319921" cy="399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8224242" y="6405801"/>
            <a:ext cx="2666524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Win Screen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8224242" y="6879908"/>
            <a:ext cx="558486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Victory state displays upon completing the final maze challenge</a:t>
            </a:r>
            <a:endParaRPr lang="en-US" sz="1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C18387-74F8-A0C3-67A2-D51328807AB5}"/>
              </a:ext>
            </a:extLst>
          </p:cNvPr>
          <p:cNvSpPr/>
          <p:nvPr/>
        </p:nvSpPr>
        <p:spPr>
          <a:xfrm>
            <a:off x="12868507" y="7705493"/>
            <a:ext cx="1650381" cy="434897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140" y="580668"/>
            <a:ext cx="4799648" cy="599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Future Roadmap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" y="1734741"/>
            <a:ext cx="3995023" cy="39950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39140" y="5967293"/>
            <a:ext cx="2399824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Mobile Support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39140" y="6478429"/>
            <a:ext cx="3995023" cy="1267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Adding touch-screen joysticks and gesture controls for phone play. Optimizing performance for mobile GPUs and implementing responsive UI scaling.</a:t>
            </a:r>
            <a:endParaRPr lang="en-US" sz="16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6848" y="1734741"/>
            <a:ext cx="3995023" cy="39950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6848" y="5967293"/>
            <a:ext cx="2832259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Procedural Generation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5256848" y="6478429"/>
            <a:ext cx="3995023" cy="95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Writing an algorithm (Depth-First Search or Recursive Backtracking) to generate infinite random mazes with guaranteed solutions.</a:t>
            </a:r>
            <a:endParaRPr lang="en-US" sz="16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4555" y="1734741"/>
            <a:ext cx="4131707" cy="413170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74555" y="6103977"/>
            <a:ext cx="2589609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Leaderboard System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9774555" y="6615113"/>
            <a:ext cx="4131707" cy="95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Using Firebase or SQL database to save high scores, completion times, and player statistics for competitive gameplay.</a:t>
            </a:r>
            <a:endParaRPr lang="en-US" sz="16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D5F8D0-5BDC-0AF3-CA66-E9CED7FA6D4C}"/>
              </a:ext>
            </a:extLst>
          </p:cNvPr>
          <p:cNvSpPr/>
          <p:nvPr/>
        </p:nvSpPr>
        <p:spPr>
          <a:xfrm>
            <a:off x="12868507" y="7705493"/>
            <a:ext cx="1650381" cy="434897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744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Montserrat Bold</vt:lpstr>
      <vt:lpstr>Consolas</vt:lpstr>
      <vt:lpstr>Source Sans 3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Ahmed Abdelkader</cp:lastModifiedBy>
  <cp:revision>2</cp:revision>
  <dcterms:created xsi:type="dcterms:W3CDTF">2025-12-27T09:21:55Z</dcterms:created>
  <dcterms:modified xsi:type="dcterms:W3CDTF">2025-12-27T09:24:41Z</dcterms:modified>
</cp:coreProperties>
</file>